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0" r:id="rId2"/>
    <p:sldId id="27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61705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 – Aug </a:t>
            </a:r>
            <a:r>
              <a:rPr lang="en-US" dirty="0" smtClean="0"/>
              <a:t>19, 2019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3541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What general SLPS safety procedure starts with the letter H?</a:t>
            </a:r>
          </a:p>
          <a:p>
            <a:endParaRPr lang="en-US" b="1" dirty="0"/>
          </a:p>
          <a:p>
            <a:r>
              <a:rPr lang="en-US" b="1" dirty="0" smtClean="0"/>
              <a:t>Objective</a:t>
            </a:r>
            <a:endParaRPr lang="en-US" b="1" dirty="0" smtClean="0"/>
          </a:p>
          <a:p>
            <a:pPr lvl="1"/>
            <a:r>
              <a:rPr lang="en-US" b="1" dirty="0" smtClean="0"/>
              <a:t>Safety Training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>
                <a:hlinkClick r:id="rId2"/>
              </a:rPr>
              <a:t>Safety Training Video </a:t>
            </a:r>
            <a:r>
              <a:rPr lang="en-US" b="1" dirty="0" smtClean="0"/>
              <a:t>(30 min) with corresponding “quiz”. (10 pts) (Hand in during class.)</a:t>
            </a:r>
          </a:p>
          <a:p>
            <a:pPr lvl="1"/>
            <a:r>
              <a:rPr lang="en-US" b="1" dirty="0"/>
              <a:t>Equipment Scavenger Hunt and Safety Map (10 pts</a:t>
            </a:r>
            <a:r>
              <a:rPr lang="en-US" b="1" dirty="0" smtClean="0"/>
              <a:t>)  </a:t>
            </a:r>
            <a:r>
              <a:rPr lang="en-US" b="1" dirty="0" smtClean="0"/>
              <a:t>Take pictures of room and shelf and drawer contents if you run out of time.</a:t>
            </a:r>
            <a:endParaRPr lang="en-US" b="1" dirty="0"/>
          </a:p>
          <a:p>
            <a:pPr lvl="1"/>
            <a:endParaRPr lang="en-US" b="1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31004" y="3372653"/>
            <a:ext cx="3321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 in the </a:t>
            </a:r>
            <a:r>
              <a:rPr lang="en-US" dirty="0" smtClean="0"/>
              <a:t>Safety Contract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nd pick up </a:t>
            </a:r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smtClean="0"/>
              <a:t>sheets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Exit Slip – Sketch and label an Erlenmeyer flask, a beaker, and a graduated cylinder.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(What to complete and hand in)</a:t>
            </a:r>
          </a:p>
          <a:p>
            <a:pPr lvl="1"/>
            <a:r>
              <a:rPr lang="en-US" b="1" dirty="0" smtClean="0"/>
              <a:t>Completed Equipment Scavenger Hunt and Safety Map due Wednesday</a:t>
            </a:r>
            <a:endParaRPr lang="en-US" b="1" dirty="0" smtClean="0"/>
          </a:p>
          <a:p>
            <a:r>
              <a:rPr lang="en-US" b="1" dirty="0" smtClean="0"/>
              <a:t>What’s next? (How to prepare for the next class)</a:t>
            </a:r>
            <a:endParaRPr lang="en-US" dirty="0"/>
          </a:p>
          <a:p>
            <a:pPr lvl="1"/>
            <a:r>
              <a:rPr lang="en-US" b="1" dirty="0" smtClean="0"/>
              <a:t>Standard Scientific and Engineering Practices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15808</TotalTime>
  <Words>141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Chemistry  – Aug 19, 2019 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69</cp:revision>
  <dcterms:created xsi:type="dcterms:W3CDTF">2015-08-11T02:33:52Z</dcterms:created>
  <dcterms:modified xsi:type="dcterms:W3CDTF">2019-08-18T20:37:47Z</dcterms:modified>
</cp:coreProperties>
</file>